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76" d="100"/>
          <a:sy n="76" d="100"/>
        </p:scale>
        <p:origin x="-990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E431-2CCD-4555-B900-ECBA5925E72A}" type="datetimeFigureOut">
              <a:rPr lang="fr-FR" smtClean="0"/>
              <a:pPr/>
              <a:t>25/02/16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A907-6DB4-41A9-8EAD-A1A2A61FBD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E431-2CCD-4555-B900-ECBA5925E72A}" type="datetimeFigureOut">
              <a:rPr lang="fr-FR" smtClean="0"/>
              <a:pPr/>
              <a:t>25/02/16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A907-6DB4-41A9-8EAD-A1A2A61FBD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E431-2CCD-4555-B900-ECBA5925E72A}" type="datetimeFigureOut">
              <a:rPr lang="fr-FR" smtClean="0"/>
              <a:pPr/>
              <a:t>25/02/16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A907-6DB4-41A9-8EAD-A1A2A61FBD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E431-2CCD-4555-B900-ECBA5925E72A}" type="datetimeFigureOut">
              <a:rPr lang="fr-FR" smtClean="0"/>
              <a:pPr/>
              <a:t>25/02/16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A907-6DB4-41A9-8EAD-A1A2A61FBD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E431-2CCD-4555-B900-ECBA5925E72A}" type="datetimeFigureOut">
              <a:rPr lang="fr-FR" smtClean="0"/>
              <a:pPr/>
              <a:t>25/02/16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A907-6DB4-41A9-8EAD-A1A2A61FBD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E431-2CCD-4555-B900-ECBA5925E72A}" type="datetimeFigureOut">
              <a:rPr lang="fr-FR" smtClean="0"/>
              <a:pPr/>
              <a:t>25/02/16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A907-6DB4-41A9-8EAD-A1A2A61FBD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E431-2CCD-4555-B900-ECBA5925E72A}" type="datetimeFigureOut">
              <a:rPr lang="fr-FR" smtClean="0"/>
              <a:pPr/>
              <a:t>25/02/16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A907-6DB4-41A9-8EAD-A1A2A61FBD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E431-2CCD-4555-B900-ECBA5925E72A}" type="datetimeFigureOut">
              <a:rPr lang="fr-FR" smtClean="0"/>
              <a:pPr/>
              <a:t>25/02/16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A907-6DB4-41A9-8EAD-A1A2A61FBD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E431-2CCD-4555-B900-ECBA5925E72A}" type="datetimeFigureOut">
              <a:rPr lang="fr-FR" smtClean="0"/>
              <a:pPr/>
              <a:t>25/02/16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A907-6DB4-41A9-8EAD-A1A2A61FBD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E431-2CCD-4555-B900-ECBA5925E72A}" type="datetimeFigureOut">
              <a:rPr lang="fr-FR" smtClean="0"/>
              <a:pPr/>
              <a:t>25/02/16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A907-6DB4-41A9-8EAD-A1A2A61FBD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BE431-2CCD-4555-B900-ECBA5925E72A}" type="datetimeFigureOut">
              <a:rPr lang="fr-FR" smtClean="0"/>
              <a:pPr/>
              <a:t>25/02/16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6A907-6DB4-41A9-8EAD-A1A2A61FBD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BE431-2CCD-4555-B900-ECBA5925E72A}" type="datetimeFigureOut">
              <a:rPr lang="fr-FR" smtClean="0"/>
              <a:pPr/>
              <a:t>25/02/16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6A907-6DB4-41A9-8EAD-A1A2A61FBD2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FFC000"/>
                </a:solidFill>
              </a:rPr>
              <a:t>Migration des populations et changement climatique </a:t>
            </a:r>
            <a:endParaRPr lang="fr-FR" dirty="0">
              <a:solidFill>
                <a:srgbClr val="FFC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504" y="346740"/>
            <a:ext cx="4459496" cy="552602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188640"/>
            <a:ext cx="443583" cy="422460"/>
          </a:xfrm>
          <a:prstGeom prst="rect">
            <a:avLst/>
          </a:prstGeom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836712"/>
            <a:ext cx="438150" cy="36004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1412776"/>
            <a:ext cx="457200" cy="596900"/>
          </a:xfrm>
          <a:prstGeom prst="rect">
            <a:avLst/>
          </a:prstGeom>
        </p:spPr>
      </p:pic>
      <p:sp>
        <p:nvSpPr>
          <p:cNvPr id="9" name="ZoneTexte 8"/>
          <p:cNvSpPr txBox="1"/>
          <p:nvPr/>
        </p:nvSpPr>
        <p:spPr>
          <a:xfrm>
            <a:off x="5076056" y="188640"/>
            <a:ext cx="33843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Immersion</a:t>
            </a:r>
          </a:p>
          <a:p>
            <a:endParaRPr lang="fr-FR" dirty="0"/>
          </a:p>
          <a:p>
            <a:r>
              <a:rPr lang="fr-FR" dirty="0" smtClean="0"/>
              <a:t>Inondation et érosion</a:t>
            </a:r>
          </a:p>
          <a:p>
            <a:endParaRPr lang="fr-FR" dirty="0"/>
          </a:p>
          <a:p>
            <a:r>
              <a:rPr lang="fr-FR" dirty="0" smtClean="0"/>
              <a:t>Éboulements, avalanches, diminution du domaine skiable</a:t>
            </a:r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16016" y="4336254"/>
            <a:ext cx="2952328" cy="2360933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598" t="1445" r="5018" b="21302"/>
          <a:stretch/>
        </p:blipFill>
        <p:spPr>
          <a:xfrm>
            <a:off x="6876256" y="2204864"/>
            <a:ext cx="1990778" cy="1844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0644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148064" y="260648"/>
            <a:ext cx="3779912" cy="1143000"/>
          </a:xfrm>
        </p:spPr>
        <p:txBody>
          <a:bodyPr/>
          <a:lstStyle/>
          <a:p>
            <a:r>
              <a:rPr lang="fr-FR" dirty="0" smtClean="0"/>
              <a:t>Dans le monde</a:t>
            </a:r>
            <a:endParaRPr lang="fr-FR" dirty="0"/>
          </a:p>
        </p:txBody>
      </p:sp>
      <p:pic>
        <p:nvPicPr>
          <p:cNvPr id="1026" name="Picture 2" descr="D:\Météo\projetlycéemeteo2015\cop21\deplacementpopulation\niveaudesocéan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4471419" cy="643361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Météo\projetlycéemeteo2015\cop21\deplacementpopulation\Tuvalumonteedeseau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20888"/>
            <a:ext cx="6527800" cy="4051300"/>
          </a:xfrm>
          <a:prstGeom prst="rect">
            <a:avLst/>
          </a:prstGeom>
          <a:noFill/>
        </p:spPr>
      </p:pic>
      <p:sp>
        <p:nvSpPr>
          <p:cNvPr id="4" name="ZoneTexte 3"/>
          <p:cNvSpPr txBox="1"/>
          <p:nvPr/>
        </p:nvSpPr>
        <p:spPr>
          <a:xfrm>
            <a:off x="611560" y="692696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 smtClean="0"/>
              <a:t> </a:t>
            </a:r>
            <a:endParaRPr lang="fr-FR" i="1" dirty="0"/>
          </a:p>
        </p:txBody>
      </p:sp>
      <p:sp>
        <p:nvSpPr>
          <p:cNvPr id="5" name="ZoneTexte 4"/>
          <p:cNvSpPr txBox="1"/>
          <p:nvPr/>
        </p:nvSpPr>
        <p:spPr>
          <a:xfrm>
            <a:off x="179512" y="1484784"/>
            <a:ext cx="65527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 smtClean="0">
                <a:solidFill>
                  <a:srgbClr val="00B0F0"/>
                </a:solidFill>
              </a:rPr>
              <a:t>Source: d’après le kit pédagogique le changement climatique </a:t>
            </a:r>
            <a:r>
              <a:rPr lang="fr-FR" i="1" dirty="0" smtClean="0">
                <a:solidFill>
                  <a:srgbClr val="00B0F0"/>
                </a:solidFill>
              </a:rPr>
              <a:t> </a:t>
            </a:r>
            <a:endParaRPr lang="fr-FR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Météo\projetlycéemeteo2015\cop21\deplacementpopulation\Bengadles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692696"/>
            <a:ext cx="3975100" cy="39878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572000" y="908720"/>
            <a:ext cx="4572000" cy="267765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 Bengladesh, </a:t>
            </a:r>
            <a:r>
              <a:rPr lang="fr-F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la plus grande partie du pays est à moins de 12 mètres</a:t>
            </a:r>
          </a:p>
          <a:p>
            <a:r>
              <a:rPr lang="fr-F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au-dessus du niveau de la mer et environ 10% du territoire </a:t>
            </a:r>
            <a:r>
              <a:rPr lang="fr-FR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est situé </a:t>
            </a:r>
            <a:r>
              <a:rPr lang="fr-FR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 dessous du niveau de la mer</a:t>
            </a:r>
          </a:p>
        </p:txBody>
      </p:sp>
      <p:sp>
        <p:nvSpPr>
          <p:cNvPr id="4" name="Rectangle 3"/>
          <p:cNvSpPr/>
          <p:nvPr/>
        </p:nvSpPr>
        <p:spPr>
          <a:xfrm>
            <a:off x="323528" y="479715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b="1" i="1" dirty="0" smtClean="0">
                <a:solidFill>
                  <a:srgbClr val="00B0F0"/>
                </a:solidFill>
              </a:rPr>
              <a:t>Source: d’après le kit pédagogique le changement climatique </a:t>
            </a:r>
            <a:r>
              <a:rPr lang="fr-FR" i="1" dirty="0" smtClean="0">
                <a:solidFill>
                  <a:srgbClr val="00B0F0"/>
                </a:solidFill>
              </a:rPr>
              <a:t> </a:t>
            </a:r>
            <a:endParaRPr lang="fr-FR" i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335846"/>
            <a:ext cx="777686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Contrainte migratoire</a:t>
            </a:r>
            <a:endParaRPr lang="fr-FR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Les migrations induites par le changement climatique résultent de deux phénomènes météorologiques distincts :</a:t>
            </a:r>
          </a:p>
          <a:p>
            <a:endParaRPr lang="fr-FR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a. Les processus climatiques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tels que la désertification, la raréfaction des ressources en eau, la salinisation des terres agricoles (due aux phénomènes de sécheresse) et la montée du niveau des océans.</a:t>
            </a:r>
          </a:p>
          <a:p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 noter que les phénomènes de sécheresse ne sont pas les seuls à contribuer à la  salinisation des terres. Elles peuvent également résulter de l’utilisation inefficiente de l’irrigation sur des terres arides.</a:t>
            </a:r>
          </a:p>
          <a:p>
            <a:endParaRPr lang="fr-FR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r>
              <a:rPr lang="fr-FR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b. Les évènements climatiques</a:t>
            </a:r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tels que les inondations, les tempêtes tropicales, les ouragans ou les typhons.</a:t>
            </a:r>
          </a:p>
          <a:p>
            <a:r>
              <a:rPr lang="fr-FR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Le nombre d’évènements climatiques extrêmes a triplé au cours des trente dernières années avec des conséquences souvent désastreuses sur les communautés vulnérables.</a:t>
            </a:r>
            <a:endParaRPr lang="fr-FR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611560" y="2132856"/>
            <a:ext cx="7776864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fr-FR" sz="2800" dirty="0"/>
              <a:t>1/5 de la population mondiale vit sur </a:t>
            </a:r>
            <a:r>
              <a:rPr lang="fr-FR" sz="2800" dirty="0" smtClean="0"/>
              <a:t>l</a:t>
            </a:r>
            <a:r>
              <a:rPr lang="fr-FR" sz="2800" dirty="0" smtClean="0"/>
              <a:t>es </a:t>
            </a:r>
            <a:r>
              <a:rPr lang="fr-FR" sz="2800" dirty="0" smtClean="0"/>
              <a:t>côtes </a:t>
            </a:r>
            <a:r>
              <a:rPr lang="fr-FR" sz="2800" dirty="0"/>
              <a:t> </a:t>
            </a:r>
            <a:r>
              <a:rPr lang="fr-FR" sz="2800" dirty="0" smtClean="0"/>
              <a:t>et </a:t>
            </a:r>
            <a:r>
              <a:rPr lang="fr-FR" sz="2800" dirty="0" smtClean="0"/>
              <a:t>est</a:t>
            </a:r>
            <a:r>
              <a:rPr lang="fr-FR" sz="2800" dirty="0" smtClean="0"/>
              <a:t> menacée </a:t>
            </a:r>
            <a:r>
              <a:rPr lang="fr-FR" sz="2800" dirty="0"/>
              <a:t>par la </a:t>
            </a:r>
            <a:r>
              <a:rPr lang="fr-FR" sz="2800" dirty="0" smtClean="0"/>
              <a:t>montée des </a:t>
            </a:r>
            <a:r>
              <a:rPr lang="fr-FR" sz="2800" dirty="0"/>
              <a:t>mers et les inondations.</a:t>
            </a:r>
            <a:br>
              <a:rPr lang="fr-FR" sz="2800" dirty="0"/>
            </a:br>
            <a:r>
              <a:rPr lang="fr-FR" sz="2800" dirty="0" smtClean="0"/>
              <a:t>250 millions de personnes </a:t>
            </a:r>
            <a:r>
              <a:rPr lang="fr-FR" sz="2800" dirty="0" smtClean="0"/>
              <a:t>vont devoir </a:t>
            </a:r>
            <a:r>
              <a:rPr lang="fr-FR" sz="2800" dirty="0" smtClean="0"/>
              <a:t>migrer.</a:t>
            </a:r>
          </a:p>
          <a:p>
            <a:pPr marL="342900" indent="-342900">
              <a:buFont typeface="Arial" pitchFamily="34" charset="0"/>
              <a:buChar char="•"/>
            </a:pPr>
            <a:endParaRPr lang="fr-FR" sz="2800" dirty="0"/>
          </a:p>
          <a:p>
            <a:pPr marL="342900" indent="-342900">
              <a:buFont typeface="Arial" pitchFamily="34" charset="0"/>
              <a:buChar char="•"/>
            </a:pPr>
            <a:r>
              <a:rPr lang="fr-FR" sz="2800" dirty="0"/>
              <a:t>Les pays les plus pauvres seront les premiers touchés </a:t>
            </a:r>
            <a:r>
              <a:rPr lang="fr-FR" sz="2800"/>
              <a:t>par </a:t>
            </a:r>
            <a:r>
              <a:rPr lang="fr-FR" sz="2800" smtClean="0"/>
              <a:t>ces </a:t>
            </a:r>
            <a:r>
              <a:rPr lang="fr-FR" sz="2800" dirty="0"/>
              <a:t>migrations </a:t>
            </a:r>
            <a:r>
              <a:rPr lang="fr-FR" sz="2800" dirty="0" smtClean="0"/>
              <a:t>climatiques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2987824" y="836712"/>
            <a:ext cx="29523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u="sng" dirty="0" smtClean="0">
                <a:solidFill>
                  <a:srgbClr val="FF0000"/>
                </a:solidFill>
              </a:rPr>
              <a:t>Bilan</a:t>
            </a:r>
            <a:endParaRPr lang="fr-FR" sz="32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171255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123">
      <a:dk1>
        <a:srgbClr val="1F497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113</Words>
  <Application>Microsoft Office PowerPoint</Application>
  <PresentationFormat>Affichage à l'écran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Migration des populations et changement climatique </vt:lpstr>
      <vt:lpstr>Diapositive 2</vt:lpstr>
      <vt:lpstr>Dans le monde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Déplacement des populations et changement climatique</dc:title>
  <dc:creator>Carole</dc:creator>
  <cp:lastModifiedBy>Carole</cp:lastModifiedBy>
  <cp:revision>10</cp:revision>
  <dcterms:created xsi:type="dcterms:W3CDTF">2016-01-19T22:04:29Z</dcterms:created>
  <dcterms:modified xsi:type="dcterms:W3CDTF">2016-02-25T16:06:28Z</dcterms:modified>
</cp:coreProperties>
</file>