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DD8D8-7039-417F-8E44-FE11E38DAD8B}" type="datetimeFigureOut">
              <a:rPr lang="fr-FR" smtClean="0"/>
              <a:t>27/01/2016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BFC4D-90F3-4546-ACF0-A1AA8AED60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8195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DD8D8-7039-417F-8E44-FE11E38DAD8B}" type="datetimeFigureOut">
              <a:rPr lang="fr-FR" smtClean="0"/>
              <a:t>27/01/2016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BFC4D-90F3-4546-ACF0-A1AA8AED60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2382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DD8D8-7039-417F-8E44-FE11E38DAD8B}" type="datetimeFigureOut">
              <a:rPr lang="fr-FR" smtClean="0"/>
              <a:t>27/01/2016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BFC4D-90F3-4546-ACF0-A1AA8AED60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4651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DD8D8-7039-417F-8E44-FE11E38DAD8B}" type="datetimeFigureOut">
              <a:rPr lang="fr-FR" smtClean="0"/>
              <a:t>27/01/2016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BFC4D-90F3-4546-ACF0-A1AA8AED60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825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DD8D8-7039-417F-8E44-FE11E38DAD8B}" type="datetimeFigureOut">
              <a:rPr lang="fr-FR" smtClean="0"/>
              <a:t>27/01/2016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BFC4D-90F3-4546-ACF0-A1AA8AED60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4364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DD8D8-7039-417F-8E44-FE11E38DAD8B}" type="datetimeFigureOut">
              <a:rPr lang="fr-FR" smtClean="0"/>
              <a:t>27/01/2016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BFC4D-90F3-4546-ACF0-A1AA8AED60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0473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DD8D8-7039-417F-8E44-FE11E38DAD8B}" type="datetimeFigureOut">
              <a:rPr lang="fr-FR" smtClean="0"/>
              <a:t>27/01/2016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BFC4D-90F3-4546-ACF0-A1AA8AED60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3883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DD8D8-7039-417F-8E44-FE11E38DAD8B}" type="datetimeFigureOut">
              <a:rPr lang="fr-FR" smtClean="0"/>
              <a:t>27/01/2016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BFC4D-90F3-4546-ACF0-A1AA8AED60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2979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DD8D8-7039-417F-8E44-FE11E38DAD8B}" type="datetimeFigureOut">
              <a:rPr lang="fr-FR" smtClean="0"/>
              <a:t>27/01/2016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BFC4D-90F3-4546-ACF0-A1AA8AED60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0784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DD8D8-7039-417F-8E44-FE11E38DAD8B}" type="datetimeFigureOut">
              <a:rPr lang="fr-FR" smtClean="0"/>
              <a:t>27/01/2016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BFC4D-90F3-4546-ACF0-A1AA8AED60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1969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DD8D8-7039-417F-8E44-FE11E38DAD8B}" type="datetimeFigureOut">
              <a:rPr lang="fr-FR" smtClean="0"/>
              <a:t>27/01/2016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BFC4D-90F3-4546-ACF0-A1AA8AED60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2530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DD8D8-7039-417F-8E44-FE11E38DAD8B}" type="datetimeFigureOut">
              <a:rPr lang="fr-FR" smtClean="0"/>
              <a:t>27/01/2016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BFC4D-90F3-4546-ACF0-A1AA8AED60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7855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12"/>
          <a:stretch/>
        </p:blipFill>
        <p:spPr>
          <a:xfrm>
            <a:off x="528572" y="719721"/>
            <a:ext cx="5151548" cy="3140787"/>
          </a:xfrm>
          <a:prstGeom prst="rect">
            <a:avLst/>
          </a:prstGeom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3362460" y="249216"/>
            <a:ext cx="4635321" cy="742458"/>
          </a:xfrm>
        </p:spPr>
        <p:txBody>
          <a:bodyPr>
            <a:normAutofit fontScale="90000"/>
          </a:bodyPr>
          <a:lstStyle/>
          <a:p>
            <a:pPr algn="ctr"/>
            <a:r>
              <a:rPr lang="fr-FR" sz="5400" b="1" dirty="0" smtClean="0">
                <a:latin typeface="+mn-lt"/>
              </a:rPr>
              <a:t>L’Agriculture</a:t>
            </a:r>
            <a:endParaRPr lang="fr-FR" sz="5400" b="1" dirty="0">
              <a:latin typeface="+mn-lt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837126" y="4588827"/>
            <a:ext cx="6838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- Des </a:t>
            </a:r>
            <a:r>
              <a:rPr lang="fr-FR" dirty="0" smtClean="0"/>
              <a:t>vendanges </a:t>
            </a:r>
            <a:r>
              <a:rPr lang="fr-FR" dirty="0" smtClean="0"/>
              <a:t>2 semaines plus tôt</a:t>
            </a:r>
          </a:p>
          <a:p>
            <a:r>
              <a:rPr lang="fr-FR" dirty="0" smtClean="0"/>
              <a:t>- Déplacement de la culture de la vigne vers le nord de la France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837127" y="5512157"/>
            <a:ext cx="48429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smtClean="0"/>
              <a:t>Un rendement meilleur au nord.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Un rendement moins bon au sud à cause de la sécheresse.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269" y="999656"/>
            <a:ext cx="4737747" cy="359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4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86234" y="336913"/>
            <a:ext cx="4735438" cy="613669"/>
          </a:xfrm>
        </p:spPr>
        <p:txBody>
          <a:bodyPr>
            <a:normAutofit fontScale="90000"/>
          </a:bodyPr>
          <a:lstStyle/>
          <a:p>
            <a:pPr algn="ctr"/>
            <a:r>
              <a:rPr lang="fr-FR" sz="5400" b="1" dirty="0" smtClean="0">
                <a:latin typeface="+mn-lt"/>
              </a:rPr>
              <a:t>La Biodiversité</a:t>
            </a:r>
            <a:endParaRPr lang="fr-FR" sz="5400" b="1" dirty="0">
              <a:latin typeface="+mn-lt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26" b="12731"/>
          <a:stretch/>
        </p:blipFill>
        <p:spPr>
          <a:xfrm>
            <a:off x="344589" y="623268"/>
            <a:ext cx="4286130" cy="2441840"/>
          </a:xfr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0" t="75203" r="-6459"/>
          <a:stretch/>
        </p:blipFill>
        <p:spPr>
          <a:xfrm>
            <a:off x="11881837" y="4555524"/>
            <a:ext cx="351352" cy="66067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4736511" y="971173"/>
            <a:ext cx="5669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En </a:t>
            </a:r>
            <a:r>
              <a:rPr lang="fr-FR" sz="2400" dirty="0" smtClean="0"/>
              <a:t>2080</a:t>
            </a:r>
            <a:r>
              <a:rPr lang="fr-FR" sz="2400" dirty="0" smtClean="0"/>
              <a:t>,</a:t>
            </a:r>
          </a:p>
          <a:p>
            <a:r>
              <a:rPr lang="fr-FR" sz="2400" dirty="0" smtClean="0"/>
              <a:t>Plus de chênes en France car il fera trop chaud.</a:t>
            </a:r>
            <a:endParaRPr lang="fr-FR" sz="24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89" y="3253883"/>
            <a:ext cx="3726413" cy="234261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736511" y="3253883"/>
            <a:ext cx="48295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Les chenilles processionnaires progressent vers le nord là où les pins poussent. </a:t>
            </a:r>
          </a:p>
          <a:p>
            <a:endParaRPr lang="fr-FR" sz="2400" dirty="0"/>
          </a:p>
          <a:p>
            <a:endParaRPr lang="fr-FR" sz="2400" dirty="0" smtClean="0"/>
          </a:p>
          <a:p>
            <a:endParaRPr lang="fr-FR" sz="2400" dirty="0"/>
          </a:p>
          <a:p>
            <a:r>
              <a:rPr lang="fr-FR" sz="2400" dirty="0" smtClean="0"/>
              <a:t>Les oies cendrées ne migrent plus.</a:t>
            </a:r>
            <a:endParaRPr lang="fr-FR" sz="240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822" y="4064092"/>
            <a:ext cx="2748691" cy="278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01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94279" y="219275"/>
            <a:ext cx="4068651" cy="652306"/>
          </a:xfrm>
        </p:spPr>
        <p:txBody>
          <a:bodyPr>
            <a:normAutofit fontScale="90000"/>
          </a:bodyPr>
          <a:lstStyle/>
          <a:p>
            <a:pPr algn="ctr"/>
            <a:r>
              <a:rPr lang="fr-FR" sz="5400" b="1" dirty="0">
                <a:latin typeface="+mn-lt"/>
              </a:rPr>
              <a:t>La Santé</a:t>
            </a:r>
            <a:endParaRPr lang="fr-FR" sz="5400" dirty="0">
              <a:latin typeface="+mn-lt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284890" y="1523887"/>
            <a:ext cx="57182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smtClean="0"/>
              <a:t>Températures plus chaudes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Allongement de la saison pollinique </a:t>
            </a:r>
            <a:r>
              <a:rPr lang="fr-FR" dirty="0" smtClean="0"/>
              <a:t>donc plus </a:t>
            </a:r>
            <a:r>
              <a:rPr lang="fr-FR" dirty="0" smtClean="0"/>
              <a:t>d’allergies 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De nombreux décès</a:t>
            </a:r>
          </a:p>
          <a:p>
            <a:pPr marL="285750" indent="-285750">
              <a:buFontTx/>
              <a:buChar char="-"/>
            </a:pPr>
            <a:r>
              <a:rPr lang="fr-FR" dirty="0"/>
              <a:t>R</a:t>
            </a:r>
            <a:r>
              <a:rPr lang="fr-FR" dirty="0" smtClean="0"/>
              <a:t>isques d’insolation, de déshydratation, de cancers…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Les pics de pollution sont plus </a:t>
            </a:r>
            <a:r>
              <a:rPr lang="fr-FR" dirty="0" smtClean="0"/>
              <a:t>nombreux donc plus </a:t>
            </a:r>
            <a:r>
              <a:rPr lang="fr-FR" dirty="0" smtClean="0"/>
              <a:t>de maladies respiratoires</a:t>
            </a:r>
          </a:p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6478610" y="905346"/>
            <a:ext cx="4650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Canicules et conséquences</a:t>
            </a:r>
            <a:endParaRPr lang="fr-FR" sz="32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135" y="3741383"/>
            <a:ext cx="3624969" cy="2910689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824784" y="4735063"/>
            <a:ext cx="47651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Apparition du moustique-tigre en France:</a:t>
            </a:r>
          </a:p>
          <a:p>
            <a:r>
              <a:rPr lang="fr-FR" dirty="0"/>
              <a:t>-</a:t>
            </a:r>
            <a:r>
              <a:rPr lang="fr-FR" dirty="0" smtClean="0"/>
              <a:t> </a:t>
            </a:r>
            <a:r>
              <a:rPr lang="fr-FR" dirty="0"/>
              <a:t>porteurs de maladies graves.</a:t>
            </a:r>
          </a:p>
          <a:p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95" y="1086005"/>
            <a:ext cx="5329939" cy="324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05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16013" y="256694"/>
            <a:ext cx="5265126" cy="1108466"/>
          </a:xfrm>
        </p:spPr>
        <p:txBody>
          <a:bodyPr>
            <a:normAutofit/>
          </a:bodyPr>
          <a:lstStyle/>
          <a:p>
            <a:pPr algn="ctr"/>
            <a:r>
              <a:rPr lang="fr-FR" sz="5400" b="1" dirty="0" smtClean="0">
                <a:latin typeface="+mn-lt"/>
              </a:rPr>
              <a:t>La consommation</a:t>
            </a:r>
            <a:endParaRPr lang="fr-FR" sz="5400" b="1" dirty="0">
              <a:latin typeface="+mn-lt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75" y="440434"/>
            <a:ext cx="6246989" cy="4582203"/>
          </a:xfrm>
        </p:spPr>
      </p:pic>
      <p:sp>
        <p:nvSpPr>
          <p:cNvPr id="8" name="ZoneTexte 7"/>
          <p:cNvSpPr txBox="1"/>
          <p:nvPr/>
        </p:nvSpPr>
        <p:spPr>
          <a:xfrm>
            <a:off x="6751547" y="1365160"/>
            <a:ext cx="527221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Ils produisent beaucoup de GES:</a:t>
            </a:r>
          </a:p>
          <a:p>
            <a:endParaRPr lang="fr-FR" dirty="0"/>
          </a:p>
          <a:p>
            <a:r>
              <a:rPr lang="fr-FR" dirty="0" smtClean="0"/>
              <a:t>- Les </a:t>
            </a:r>
            <a:r>
              <a:rPr lang="fr-FR" dirty="0" smtClean="0"/>
              <a:t>aliments d’origine </a:t>
            </a:r>
            <a:r>
              <a:rPr lang="fr-FR" dirty="0" smtClean="0"/>
              <a:t>animale</a:t>
            </a:r>
          </a:p>
          <a:p>
            <a:endParaRPr lang="fr-FR" dirty="0" smtClean="0"/>
          </a:p>
          <a:p>
            <a:r>
              <a:rPr lang="fr-FR" dirty="0" smtClean="0"/>
              <a:t>- Les </a:t>
            </a:r>
            <a:r>
              <a:rPr lang="fr-FR" dirty="0" smtClean="0"/>
              <a:t>produits fabriqués loin de l’endroit où on les </a:t>
            </a:r>
            <a:r>
              <a:rPr lang="fr-FR" dirty="0" smtClean="0"/>
              <a:t>consomme</a:t>
            </a:r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r>
              <a:rPr lang="fr-FR" dirty="0" smtClean="0"/>
              <a:t>- La culture de fruits et légumes sous serre 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613" y="4285747"/>
            <a:ext cx="3236084" cy="242706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60158" y="5206377"/>
            <a:ext cx="67967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Le gaspillage  </a:t>
            </a:r>
          </a:p>
          <a:p>
            <a:r>
              <a:rPr lang="fr-FR" dirty="0" smtClean="0"/>
              <a:t>produits fabriqués, transportés, stockés pour rien. Déchets à détruire.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3820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490952" y="51516"/>
            <a:ext cx="35803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 smtClean="0"/>
              <a:t>L’eau potable</a:t>
            </a:r>
            <a:endParaRPr lang="fr-FR" sz="4800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113"/>
          <a:stretch/>
        </p:blipFill>
        <p:spPr>
          <a:xfrm>
            <a:off x="397849" y="253550"/>
            <a:ext cx="5404406" cy="2337205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769735" y="1378039"/>
            <a:ext cx="587276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Réchauffement climatique: baisse du niveau des nappes phréatiques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smtClean="0"/>
              <a:t>Augmentation de notre consommation domestique.</a:t>
            </a:r>
          </a:p>
          <a:p>
            <a:pPr marL="742950" lvl="1" indent="-285750">
              <a:buFontTx/>
              <a:buChar char="-"/>
            </a:pPr>
            <a:endParaRPr lang="fr-FR" dirty="0" smtClean="0"/>
          </a:p>
          <a:p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313" y="3674503"/>
            <a:ext cx="4051479" cy="303860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013" y="2007002"/>
            <a:ext cx="5436729" cy="3814249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97849" y="2751173"/>
            <a:ext cx="5202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Fonte des glaciers: baisse des réserves en eau douce.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6513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206839" y="321972"/>
            <a:ext cx="75212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 smtClean="0"/>
              <a:t>La migration des populations</a:t>
            </a:r>
            <a:endParaRPr lang="fr-FR" sz="4800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05" y="1103169"/>
            <a:ext cx="4303395" cy="476959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258" y="1244005"/>
            <a:ext cx="591444" cy="42246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025" y="2099365"/>
            <a:ext cx="584200" cy="4064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025" y="2741801"/>
            <a:ext cx="609600" cy="59690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6400799" y="1286903"/>
            <a:ext cx="573968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Immersion</a:t>
            </a:r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Inondation et érosion</a:t>
            </a:r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Éboulements, avalanches, diminution du domaine skiable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278" y="4160470"/>
            <a:ext cx="4390153" cy="263305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" t="1445" r="5018" b="21302"/>
          <a:stretch/>
        </p:blipFill>
        <p:spPr>
          <a:xfrm>
            <a:off x="9075309" y="4546242"/>
            <a:ext cx="2927801" cy="2034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44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93524" y="352246"/>
            <a:ext cx="3154251" cy="549275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800" b="1" dirty="0" smtClean="0"/>
              <a:t>L’énergie</a:t>
            </a:r>
            <a:endParaRPr lang="fr-FR" sz="4800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20" y="1216986"/>
            <a:ext cx="5934075" cy="524827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285" y="3004465"/>
            <a:ext cx="3026018" cy="238855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035" y="901521"/>
            <a:ext cx="5468518" cy="1786877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7387097" y="5541931"/>
            <a:ext cx="43788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- Peu de production d’utilisation de sources d’énergie renouvelable: rejet de beaucoup de CO2 dans l’atmosphère.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4498256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</TotalTime>
  <Words>239</Words>
  <Application>Microsoft Office PowerPoint</Application>
  <PresentationFormat>Grand écran</PresentationFormat>
  <Paragraphs>61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Thème Office</vt:lpstr>
      <vt:lpstr>L’Agriculture</vt:lpstr>
      <vt:lpstr>La Biodiversité</vt:lpstr>
      <vt:lpstr>La Santé</vt:lpstr>
      <vt:lpstr>La consommation</vt:lpstr>
      <vt:lpstr>Présentation PowerPoint</vt:lpstr>
      <vt:lpstr>Présentation PowerPoint</vt:lpstr>
      <vt:lpstr>L’énergie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L’agriculture</dc:title>
  <dc:creator>usr</dc:creator>
  <cp:lastModifiedBy>Christine Blaisot</cp:lastModifiedBy>
  <cp:revision>20</cp:revision>
  <dcterms:created xsi:type="dcterms:W3CDTF">2016-01-27T08:39:17Z</dcterms:created>
  <dcterms:modified xsi:type="dcterms:W3CDTF">2016-01-27T15:27:47Z</dcterms:modified>
</cp:coreProperties>
</file>