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AEED0-9343-4984-B288-FD234F79C8B8}" type="datetimeFigureOut">
              <a:rPr lang="fr-FR" smtClean="0"/>
              <a:pPr/>
              <a:t>02/03/2016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F697-778E-440D-8FE5-17AF2C7C5C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Énergies et changement climatique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5148064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dirty="0" smtClean="0"/>
              <a:t>L’énergie en France </a:t>
            </a:r>
            <a:endParaRPr lang="fr-FR" sz="4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1" y="1216987"/>
            <a:ext cx="4450556" cy="52482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80928"/>
            <a:ext cx="3020422" cy="249678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764704"/>
            <a:ext cx="4101389" cy="178687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364088" y="5517232"/>
            <a:ext cx="3284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- Peu de production d’utilisation de sources d’énergie renouvelable: rejet de beaucoup de CO2 dans l’atmosphère.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8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b="1" dirty="0" smtClean="0"/>
              <a:t>L’énergie dans le monde </a:t>
            </a:r>
            <a:endParaRPr lang="fr-FR" b="1" dirty="0"/>
          </a:p>
        </p:txBody>
      </p:sp>
      <p:pic>
        <p:nvPicPr>
          <p:cNvPr id="1026" name="Picture 2" descr="D:\Météo\projetlycéemeteo2015\cop21\energie\consommationenerg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8200394" cy="4541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étéo\projetlycéemeteo2015\cop21\energie\GESparsect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556791"/>
            <a:ext cx="7666226" cy="4350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Météo\projetlycéemeteo2015\cop21\energie\GESenergierenooun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527082" cy="6054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457200" y="274638"/>
            <a:ext cx="8229600" cy="24342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sng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Au fil des années notre consommation énergétique va augmenter en raison de l’augmentation du nombre de personnes sur Terre</a:t>
            </a:r>
            <a:r>
              <a:rPr lang="fr-FR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ce qui aboutira à un rejet </a:t>
            </a:r>
            <a:r>
              <a:rPr lang="fr-FR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accrude</a:t>
            </a:r>
            <a:r>
              <a:rPr lang="fr-F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gaz à effet de serre.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99592" y="508518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Thomas MENART</a:t>
            </a:r>
            <a:endParaRPr lang="fr-F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04">
      <a:dk1>
        <a:srgbClr val="FFFFFF"/>
      </a:dk1>
      <a:lt1>
        <a:sysClr val="window" lastClr="D8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Énergies et changement climatique</vt:lpstr>
      <vt:lpstr>L’énergie en France </vt:lpstr>
      <vt:lpstr>L’énergie dans le monde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Énergies et changement climatique</dc:title>
  <dc:creator>Carole</dc:creator>
  <cp:lastModifiedBy>TIPE</cp:lastModifiedBy>
  <cp:revision>7</cp:revision>
  <dcterms:created xsi:type="dcterms:W3CDTF">2016-01-18T21:30:54Z</dcterms:created>
  <dcterms:modified xsi:type="dcterms:W3CDTF">2016-03-02T11:18:43Z</dcterms:modified>
</cp:coreProperties>
</file>