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9550-EF49-4406-9678-F66D00AD3352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8F54-F633-4FB5-A2A9-AA683D9EAC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L’agriculture et le changement climatique 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2"/>
          <a:stretch/>
        </p:blipFill>
        <p:spPr>
          <a:xfrm>
            <a:off x="395536" y="1196752"/>
            <a:ext cx="3863661" cy="314078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27845" y="4588828"/>
            <a:ext cx="5129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Des vendanges 2 semaines plus tôt</a:t>
            </a:r>
          </a:p>
          <a:p>
            <a:r>
              <a:rPr lang="fr-FR" dirty="0" smtClean="0"/>
              <a:t>- Déplacement de la culture de la vigne vers le nord de la France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27846" y="5512157"/>
            <a:ext cx="3632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Un rendement meilleur au nord.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Un rendement moins bon au sud à cause de la sécheresse.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02" y="999657"/>
            <a:ext cx="3553310" cy="35941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63688" y="18864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Les constats en France dans une centaine d’année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49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Dans le monde </a:t>
            </a:r>
            <a:endParaRPr lang="fr-FR" sz="4800" b="1" dirty="0"/>
          </a:p>
        </p:txBody>
      </p:sp>
      <p:pic>
        <p:nvPicPr>
          <p:cNvPr id="4" name="Picture 2" descr="D:\Météo\projetlycéemeteo2015\cop21\agriculture\évolutionemi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7128792" cy="495319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331640" y="6211669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D’après http://www.reporterre.net/Climat-l-agriculture-est-la-source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étéo\projetlycéemeteo2015\cop21\agriculture\origine emi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212850"/>
            <a:ext cx="7734300" cy="44323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99592" y="5877272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D’après http://www.reporterre.net/Climat-l-agriculture-est-la-source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Météo\projetlycéemeteo2015\cop21\agriculture\agriculturemondiale2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332656"/>
            <a:ext cx="8163377" cy="484812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520" y="522920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Sources : Müller et al. 2009 ; Banque mondiale 2008c.</a:t>
            </a:r>
          </a:p>
          <a:p>
            <a:r>
              <a:rPr lang="fr-FR" i="1" dirty="0" smtClean="0">
                <a:solidFill>
                  <a:srgbClr val="00B0F0"/>
                </a:solidFill>
              </a:rPr>
              <a:t>la figure indique le pourcentage de variation des rendements indiqué par les projections pour 11 grandes cultures (blé, riz, maïs, mil, pois fourrager, betterave à sucre, patate douce, soja, arachides, tournesol </a:t>
            </a:r>
            <a:r>
              <a:rPr lang="fr-FR" dirty="0" smtClean="0">
                <a:solidFill>
                  <a:srgbClr val="00B0F0"/>
                </a:solidFill>
              </a:rPr>
              <a:t>et colza) . Les valeurs retenues sont les moyennes des valeurs provenant de l’application de cinq modèles climatiques à trois scénarios.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6864" cy="864096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Conclusions du diaporama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1371600" lvl="3" indent="0">
              <a:buNone/>
            </a:pPr>
            <a:r>
              <a:rPr lang="fr-FR" dirty="0" smtClean="0"/>
              <a:t>L’agriculture est inégale au niveau de l’émission de CO2, élément responsable du réchauffement climatique:</a:t>
            </a:r>
          </a:p>
          <a:p>
            <a:pPr lvl="3">
              <a:buFontTx/>
              <a:buChar char="-"/>
            </a:pPr>
            <a:r>
              <a:rPr lang="fr-FR" dirty="0" smtClean="0"/>
              <a:t>L’Asie produit plus de 2 fois plus et augmente encore sa production</a:t>
            </a:r>
          </a:p>
          <a:p>
            <a:pPr lvl="3">
              <a:buFontTx/>
              <a:buChar char="-"/>
            </a:pPr>
            <a:r>
              <a:rPr lang="fr-FR" dirty="0" smtClean="0"/>
              <a:t>Certaines activités agricoles polluent beaucoup plus ( ex: la fermentation entérique)</a:t>
            </a:r>
          </a:p>
          <a:p>
            <a:pPr marL="1371600" lvl="3" indent="0">
              <a:buNone/>
            </a:pPr>
            <a:endParaRPr lang="fr-FR" dirty="0" smtClean="0"/>
          </a:p>
          <a:p>
            <a:pPr marL="1371600" lvl="3" indent="0">
              <a:buNone/>
            </a:pPr>
            <a:r>
              <a:rPr lang="fr-FR" dirty="0" smtClean="0"/>
              <a:t>Les conséquences du réchauffement climatique sur l’agriculture sont nombreuses sur l’ensemble du globe:</a:t>
            </a:r>
          </a:p>
          <a:p>
            <a:pPr lvl="3">
              <a:buFontTx/>
              <a:buChar char="-"/>
            </a:pPr>
            <a:r>
              <a:rPr lang="fr-FR" dirty="0" smtClean="0"/>
              <a:t>La plupart des cultures doivent être déplacées vers le Nord ou       le Sud pour rester dans le climat qui leur est adapté (ex: la vigne)</a:t>
            </a:r>
          </a:p>
          <a:p>
            <a:pPr lvl="3">
              <a:buFontTx/>
              <a:buChar char="-"/>
            </a:pPr>
            <a:r>
              <a:rPr lang="fr-FR" dirty="0" smtClean="0"/>
              <a:t>Le rendement agricole baisse grandement dans le monde entier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47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Bilan du réchauffement climatique sur l’agriculture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Émission de CO2                   Réchauffement climatique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                                            Baisse du rendement agricole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Déplacement des cultures</a:t>
            </a:r>
            <a:endParaRPr lang="fr-FR" sz="24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771800" y="1844824"/>
            <a:ext cx="10081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228184" y="220486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3059832" y="3429000"/>
            <a:ext cx="1440160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788024" y="486916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Guest</a:t>
            </a:r>
            <a:r>
              <a:rPr lang="fr-FR" sz="2800" b="1" dirty="0" smtClean="0"/>
              <a:t>   </a:t>
            </a:r>
            <a:r>
              <a:rPr lang="fr-FR" sz="2800" b="1" dirty="0" err="1" smtClean="0"/>
              <a:t>Mondo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199923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20">
      <a:dk1>
        <a:srgbClr val="002060"/>
      </a:dk1>
      <a:lt1>
        <a:sysClr val="window" lastClr="D8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250</Words>
  <Application>Microsoft Office PowerPoint</Application>
  <PresentationFormat>Affichage à l'écran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L’agriculture et le changement climatique </vt:lpstr>
      <vt:lpstr>Présentation PowerPoint</vt:lpstr>
      <vt:lpstr>Dans le monde </vt:lpstr>
      <vt:lpstr>Présentation PowerPoint</vt:lpstr>
      <vt:lpstr>Présentation PowerPoint</vt:lpstr>
      <vt:lpstr>Conclusions du diaporama</vt:lpstr>
      <vt:lpstr> Bilan du réchauffement climatique sur l’agriculture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Carole</dc:creator>
  <cp:lastModifiedBy>TIPE</cp:lastModifiedBy>
  <cp:revision>14</cp:revision>
  <dcterms:created xsi:type="dcterms:W3CDTF">2016-01-18T08:24:03Z</dcterms:created>
  <dcterms:modified xsi:type="dcterms:W3CDTF">2016-03-02T11:04:14Z</dcterms:modified>
</cp:coreProperties>
</file>