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2" r:id="rId5"/>
    <p:sldId id="259" r:id="rId6"/>
    <p:sldId id="260" r:id="rId7"/>
    <p:sldId id="264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C18E-9AA7-4F7C-A921-76CB6CD06FA9}" type="datetimeFigureOut">
              <a:rPr lang="fr-FR" smtClean="0"/>
              <a:pPr/>
              <a:t>25/02/16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47DB-6D31-40B4-8498-0FE4CDC7DB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C18E-9AA7-4F7C-A921-76CB6CD06FA9}" type="datetimeFigureOut">
              <a:rPr lang="fr-FR" smtClean="0"/>
              <a:pPr/>
              <a:t>25/02/16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47DB-6D31-40B4-8498-0FE4CDC7DB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C18E-9AA7-4F7C-A921-76CB6CD06FA9}" type="datetimeFigureOut">
              <a:rPr lang="fr-FR" smtClean="0"/>
              <a:pPr/>
              <a:t>25/02/16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47DB-6D31-40B4-8498-0FE4CDC7DB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C18E-9AA7-4F7C-A921-76CB6CD06FA9}" type="datetimeFigureOut">
              <a:rPr lang="fr-FR" smtClean="0"/>
              <a:pPr/>
              <a:t>25/02/16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47DB-6D31-40B4-8498-0FE4CDC7DB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C18E-9AA7-4F7C-A921-76CB6CD06FA9}" type="datetimeFigureOut">
              <a:rPr lang="fr-FR" smtClean="0"/>
              <a:pPr/>
              <a:t>25/02/16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47DB-6D31-40B4-8498-0FE4CDC7DB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C18E-9AA7-4F7C-A921-76CB6CD06FA9}" type="datetimeFigureOut">
              <a:rPr lang="fr-FR" smtClean="0"/>
              <a:pPr/>
              <a:t>25/02/16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47DB-6D31-40B4-8498-0FE4CDC7DB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C18E-9AA7-4F7C-A921-76CB6CD06FA9}" type="datetimeFigureOut">
              <a:rPr lang="fr-FR" smtClean="0"/>
              <a:pPr/>
              <a:t>25/02/16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47DB-6D31-40B4-8498-0FE4CDC7DB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C18E-9AA7-4F7C-A921-76CB6CD06FA9}" type="datetimeFigureOut">
              <a:rPr lang="fr-FR" smtClean="0"/>
              <a:pPr/>
              <a:t>25/02/16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47DB-6D31-40B4-8498-0FE4CDC7DB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C18E-9AA7-4F7C-A921-76CB6CD06FA9}" type="datetimeFigureOut">
              <a:rPr lang="fr-FR" smtClean="0"/>
              <a:pPr/>
              <a:t>25/02/16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47DB-6D31-40B4-8498-0FE4CDC7DB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C18E-9AA7-4F7C-A921-76CB6CD06FA9}" type="datetimeFigureOut">
              <a:rPr lang="fr-FR" smtClean="0"/>
              <a:pPr/>
              <a:t>25/02/16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47DB-6D31-40B4-8498-0FE4CDC7DB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C18E-9AA7-4F7C-A921-76CB6CD06FA9}" type="datetimeFigureOut">
              <a:rPr lang="fr-FR" smtClean="0"/>
              <a:pPr/>
              <a:t>25/02/16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47DB-6D31-40B4-8498-0FE4CDC7DB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4C18E-9AA7-4F7C-A921-76CB6CD06FA9}" type="datetimeFigureOut">
              <a:rPr lang="fr-FR" smtClean="0"/>
              <a:pPr/>
              <a:t>25/02/16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A47DB-6D31-40B4-8498-0FE4CDC7DB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L’eau douce et le changement climatique </a:t>
            </a:r>
            <a:endParaRPr lang="fr-FR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113"/>
          <a:stretch/>
        </p:blipFill>
        <p:spPr>
          <a:xfrm>
            <a:off x="298387" y="253551"/>
            <a:ext cx="4053305" cy="233720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499992" y="948690"/>
            <a:ext cx="440457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Réchauffement climatique: baisse du niveau des nappes phréatiques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Augmentation de notre consommation domestique.</a:t>
            </a:r>
          </a:p>
          <a:p>
            <a:pPr marL="742950" lvl="1" indent="-285750">
              <a:buFontTx/>
              <a:buChar char="-"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735" y="3674504"/>
            <a:ext cx="3038609" cy="303860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628800"/>
            <a:ext cx="4077547" cy="381424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98387" y="2751174"/>
            <a:ext cx="3901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Fonte des glaciers: baisse des réserves en eau douce.</a:t>
            </a: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716016" y="18864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En France 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xmlns="" val="3865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6006" y="260648"/>
            <a:ext cx="8229600" cy="1143000"/>
          </a:xfrm>
        </p:spPr>
        <p:txBody>
          <a:bodyPr/>
          <a:lstStyle/>
          <a:p>
            <a:r>
              <a:rPr lang="fr-FR" dirty="0" smtClean="0"/>
              <a:t>Dans le monde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987824" y="5805264"/>
            <a:ext cx="3525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i="1" dirty="0" smtClean="0">
                <a:solidFill>
                  <a:srgbClr val="00B0F0"/>
                </a:solidFill>
              </a:rPr>
              <a:t>http://eduterre.ens-lyon.fr</a:t>
            </a:r>
            <a:endParaRPr lang="fr-FR" sz="2400" i="1" dirty="0">
              <a:solidFill>
                <a:srgbClr val="00B0F0"/>
              </a:solidFill>
            </a:endParaRPr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136" y="1628800"/>
            <a:ext cx="6359340" cy="391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5832648" cy="513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429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étéo\projetlycéemeteo2015\cop21\eaudouce\besoinene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6984776" cy="524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5112568" cy="63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4664"/>
            <a:ext cx="3473367" cy="249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140968"/>
            <a:ext cx="3288876" cy="338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12485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/>
              <a:t>Bilan</a:t>
            </a:r>
            <a:endParaRPr lang="fr-FR" sz="5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1124744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4000" dirty="0" smtClean="0"/>
              <a:t>Peu d’eau sur terre est utilisable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4000" dirty="0" smtClean="0"/>
              <a:t>70% de l’eau est consommée </a:t>
            </a:r>
            <a:r>
              <a:rPr lang="fr-FR" sz="4000" dirty="0" smtClean="0"/>
              <a:t>pour l’irrigation </a:t>
            </a:r>
            <a:endParaRPr lang="fr-FR" sz="4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sz="4000" dirty="0" smtClean="0"/>
              <a:t>La production de viande est beaucoup plus consommatrice que celle de céréales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4000" dirty="0" smtClean="0"/>
              <a:t>Les ressources d’eau sont inégalement </a:t>
            </a:r>
            <a:r>
              <a:rPr lang="fr-FR" sz="4000" dirty="0" smtClean="0"/>
              <a:t>réparties sur la Terre</a:t>
            </a:r>
            <a:endParaRPr lang="fr-FR" sz="4000" dirty="0" smtClean="0"/>
          </a:p>
        </p:txBody>
      </p:sp>
    </p:spTree>
    <p:extLst>
      <p:ext uri="{BB962C8B-B14F-4D97-AF65-F5344CB8AC3E}">
        <p14:creationId xmlns:p14="http://schemas.microsoft.com/office/powerpoint/2010/main" xmlns="" val="4111583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12485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/>
              <a:t>Les solutions </a:t>
            </a:r>
            <a:endParaRPr lang="fr-FR" sz="5400" b="1" dirty="0"/>
          </a:p>
        </p:txBody>
      </p:sp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392488" cy="291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89040"/>
            <a:ext cx="4782319" cy="292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 vers le bas 2"/>
          <p:cNvSpPr/>
          <p:nvPr/>
        </p:nvSpPr>
        <p:spPr>
          <a:xfrm rot="18608341">
            <a:off x="4025296" y="3247588"/>
            <a:ext cx="914892" cy="13681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072301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24">
      <a:dk1>
        <a:srgbClr val="0020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78</Words>
  <Application>Microsoft Office PowerPoint</Application>
  <PresentationFormat>Affichage à l'écran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L’eau douce et le changement climatique </vt:lpstr>
      <vt:lpstr>Diapositive 2</vt:lpstr>
      <vt:lpstr>Dans le monde 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L’eau douce et le changement climatique</dc:title>
  <dc:creator>Carole</dc:creator>
  <cp:lastModifiedBy>Carole</cp:lastModifiedBy>
  <cp:revision>13</cp:revision>
  <dcterms:created xsi:type="dcterms:W3CDTF">2016-01-18T21:46:12Z</dcterms:created>
  <dcterms:modified xsi:type="dcterms:W3CDTF">2016-02-25T16:08:09Z</dcterms:modified>
</cp:coreProperties>
</file>