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59" r:id="rId5"/>
    <p:sldId id="260" r:id="rId6"/>
    <p:sldId id="263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68" d="100"/>
          <a:sy n="68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B424-B7D8-4A74-A290-1BBF51388378}" type="datetimeFigureOut">
              <a:rPr lang="fr-FR" smtClean="0"/>
              <a:pPr/>
              <a:t>07/03/16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442E-B591-4E1B-BAA5-CE8C01C621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B424-B7D8-4A74-A290-1BBF51388378}" type="datetimeFigureOut">
              <a:rPr lang="fr-FR" smtClean="0"/>
              <a:pPr/>
              <a:t>07/03/16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442E-B591-4E1B-BAA5-CE8C01C621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B424-B7D8-4A74-A290-1BBF51388378}" type="datetimeFigureOut">
              <a:rPr lang="fr-FR" smtClean="0"/>
              <a:pPr/>
              <a:t>07/03/16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442E-B591-4E1B-BAA5-CE8C01C621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B424-B7D8-4A74-A290-1BBF51388378}" type="datetimeFigureOut">
              <a:rPr lang="fr-FR" smtClean="0"/>
              <a:pPr/>
              <a:t>07/03/16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442E-B591-4E1B-BAA5-CE8C01C621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B424-B7D8-4A74-A290-1BBF51388378}" type="datetimeFigureOut">
              <a:rPr lang="fr-FR" smtClean="0"/>
              <a:pPr/>
              <a:t>07/03/16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442E-B591-4E1B-BAA5-CE8C01C621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B424-B7D8-4A74-A290-1BBF51388378}" type="datetimeFigureOut">
              <a:rPr lang="fr-FR" smtClean="0"/>
              <a:pPr/>
              <a:t>07/03/16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442E-B591-4E1B-BAA5-CE8C01C621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B424-B7D8-4A74-A290-1BBF51388378}" type="datetimeFigureOut">
              <a:rPr lang="fr-FR" smtClean="0"/>
              <a:pPr/>
              <a:t>07/03/16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442E-B591-4E1B-BAA5-CE8C01C621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B424-B7D8-4A74-A290-1BBF51388378}" type="datetimeFigureOut">
              <a:rPr lang="fr-FR" smtClean="0"/>
              <a:pPr/>
              <a:t>07/03/16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442E-B591-4E1B-BAA5-CE8C01C621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B424-B7D8-4A74-A290-1BBF51388378}" type="datetimeFigureOut">
              <a:rPr lang="fr-FR" smtClean="0"/>
              <a:pPr/>
              <a:t>07/03/16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442E-B591-4E1B-BAA5-CE8C01C621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B424-B7D8-4A74-A290-1BBF51388378}" type="datetimeFigureOut">
              <a:rPr lang="fr-FR" smtClean="0"/>
              <a:pPr/>
              <a:t>07/03/16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442E-B591-4E1B-BAA5-CE8C01C621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B424-B7D8-4A74-A290-1BBF51388378}" type="datetimeFigureOut">
              <a:rPr lang="fr-FR" smtClean="0"/>
              <a:pPr/>
              <a:t>07/03/16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442E-B591-4E1B-BAA5-CE8C01C621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5B424-B7D8-4A74-A290-1BBF51388378}" type="datetimeFigureOut">
              <a:rPr lang="fr-FR" smtClean="0"/>
              <a:pPr/>
              <a:t>07/03/16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D442E-B591-4E1B-BAA5-CE8C01C621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F:\cop21\sant&#233;\Trou%20dans%20la%20couche%20d'ozone%20de%201979%20&#224;%202013.mp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C000"/>
                </a:solidFill>
              </a:rPr>
              <a:t>Santé et changement climatique </a:t>
            </a:r>
            <a:endParaRPr lang="fr-FR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3051488" cy="65230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5400" b="1" dirty="0" smtClean="0">
                <a:latin typeface="+mn-lt"/>
              </a:rPr>
              <a:t>En France</a:t>
            </a:r>
            <a:endParaRPr lang="fr-FR" sz="5400" dirty="0">
              <a:latin typeface="+mn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855335" y="1340768"/>
            <a:ext cx="42886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/>
              <a:t>Températures plus chaudes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Allongement de la saison pollinique donc plus d’allergies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De nombreux décès</a:t>
            </a:r>
          </a:p>
          <a:p>
            <a:pPr marL="285750" indent="-285750">
              <a:buFontTx/>
              <a:buChar char="-"/>
            </a:pPr>
            <a:r>
              <a:rPr lang="fr-FR" dirty="0"/>
              <a:t>R</a:t>
            </a:r>
            <a:r>
              <a:rPr lang="fr-FR" dirty="0" smtClean="0"/>
              <a:t>isques d’insolation, de déshydratation, de cancers…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Les pics de pollution sont plus nombreux donc plus de maladies respiratoires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436096" y="188640"/>
            <a:ext cx="34880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Canicules et conséquences</a:t>
            </a:r>
            <a:endParaRPr lang="fr-FR" sz="3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13102" y="3741384"/>
            <a:ext cx="3159298" cy="2910689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618589" y="4735063"/>
            <a:ext cx="35738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Apparition du moustique-tigre en France:</a:t>
            </a:r>
          </a:p>
          <a:p>
            <a:r>
              <a:rPr lang="fr-FR" dirty="0"/>
              <a:t>-</a:t>
            </a:r>
            <a:r>
              <a:rPr lang="fr-FR" dirty="0" smtClean="0"/>
              <a:t> </a:t>
            </a:r>
            <a:r>
              <a:rPr lang="fr-FR" dirty="0"/>
              <a:t>porteurs de maladies graves.</a:t>
            </a:r>
          </a:p>
          <a:p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647" y="1086005"/>
            <a:ext cx="3997454" cy="324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805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fr-FR" dirty="0" smtClean="0"/>
              <a:t>Dans le monde </a:t>
            </a:r>
            <a:endParaRPr lang="fr-FR" dirty="0"/>
          </a:p>
        </p:txBody>
      </p:sp>
      <p:pic>
        <p:nvPicPr>
          <p:cNvPr id="1026" name="Picture 2" descr="Effets du changement climatique sur la sant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5128548" cy="5561567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724128" y="1484784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http://www.who.int/globalchange/climate/fr/</a:t>
            </a:r>
            <a:endParaRPr lang="fr-FR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-71436865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L'ozone (O3) est une forme chimique particulière de l'oxygène, très instable et réactive. L'ozone est notamment généré par le bombardement de la molécule oxygène stable O2 par les utraviolets (UV)</a:t>
            </a:r>
            <a:b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/>
            </a:r>
            <a:b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Source : notre-planete.info, http://www.notre-planete.info/environnement/trou-couche-ozone.php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-71436865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L'ozone (O3) est une forme chimique particulière de l'oxygène, très instable et réactive. L'ozone est notamment généré par le bombardement de la molécule oxygène stable O2 par les utraviolets (UV)</a:t>
            </a:r>
            <a:b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/>
            </a:r>
            <a:b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Source : notre-planete.info, http://www.notre-planete.info/environnement/trou-couche-ozone.php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-71436865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L'ozone (O3) est une forme chimique particulière de l'oxygène, très instable et réactive. L'ozone est notamment généré par le bombardement de la molécule oxygène stable O2 par les utraviolets (UV)</a:t>
            </a:r>
            <a:b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/>
            </a:r>
            <a:b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Source : notre-planete.info, http://www.notre-planete.info/environnement/trou-couche-ozone.php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-71436865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L'ozone (O3) est une forme chimique particulière de l'oxygène, très instable et réactive. L'ozone est notamment généré par le bombardement de la molécule oxygène stable O2 par les utraviolets (UV). </a:t>
            </a:r>
            <a:b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/>
            </a:r>
            <a:b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</a:b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Source : notre-planete.info, http://www.notre-planete.info/environnement/trou-couche-ozone.php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67544" y="332656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L’ozone est  un gaz O3 formé à partir du O2 et du bombardement des UV</a:t>
            </a:r>
          </a:p>
          <a:p>
            <a:r>
              <a:rPr lang="fr-FR" sz="2400" b="1" dirty="0" smtClean="0">
                <a:solidFill>
                  <a:schemeClr val="bg1"/>
                </a:solidFill>
              </a:rPr>
              <a:t>Il faut distinguer l’ozone stratosphérique présente à 35 km  d’altitude de l’ozone troposphérique présente à 12km d’altitude</a:t>
            </a:r>
            <a:endParaRPr lang="fr-FR" sz="2400" b="1" dirty="0">
              <a:solidFill>
                <a:schemeClr val="bg1"/>
              </a:solidFill>
            </a:endParaRPr>
          </a:p>
        </p:txBody>
      </p:sp>
      <p:pic>
        <p:nvPicPr>
          <p:cNvPr id="16392" name="Picture 8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060848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7584" y="476672"/>
            <a:ext cx="7848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L’ozone troposphérique se forme en présence de chaleur , d’UV ou encore de polluants comme les oxydes d’Azote, le monoxyde de carbone ou encore les COV composés organiques volatiles qui sont liées à des pollutions diverses. </a:t>
            </a:r>
          </a:p>
          <a:p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dirty="0" smtClean="0">
                <a:solidFill>
                  <a:schemeClr val="bg1"/>
                </a:solidFill>
              </a:rPr>
              <a:t>Il est en particulier responsable de nombreuses maladies chroniques respiratoires telles que l’asthme  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043608" y="594928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www.notreplanete-info</a:t>
            </a:r>
            <a:endParaRPr lang="fr-FR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étéo\projetlycéemeteo2015\cop21\santé\ozoneetparticu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682" y="169012"/>
            <a:ext cx="7035540" cy="65003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260648"/>
            <a:ext cx="77048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L’ozone stratosphérique quant à lui est un gaz nécessaire à la survie des différentes espèces animales et végétales; Effectivement, il filtre les UV du soleil dont la longueur d’onde est inférieure à 400 nm   qui sont de trois types :</a:t>
            </a:r>
          </a:p>
          <a:p>
            <a:r>
              <a:rPr lang="fr-FR" sz="2000" dirty="0" smtClean="0">
                <a:solidFill>
                  <a:schemeClr val="bg1"/>
                </a:solidFill>
              </a:rPr>
              <a:t>UVA </a:t>
            </a:r>
          </a:p>
          <a:p>
            <a:r>
              <a:rPr lang="fr-FR" sz="2000" dirty="0" smtClean="0">
                <a:solidFill>
                  <a:schemeClr val="bg1"/>
                </a:solidFill>
              </a:rPr>
              <a:t>UVB </a:t>
            </a:r>
          </a:p>
          <a:p>
            <a:r>
              <a:rPr lang="fr-FR" sz="2000" dirty="0" smtClean="0">
                <a:solidFill>
                  <a:schemeClr val="bg1"/>
                </a:solidFill>
              </a:rPr>
              <a:t>UV C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Plus la longueur d’onde est courte, plus les impacts sur les êtres vivants sont grands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509120"/>
            <a:ext cx="328853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5013176"/>
            <a:ext cx="3154431" cy="1612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861048"/>
            <a:ext cx="3606159" cy="94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47667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Film couche d’ozone de Antarctique</a:t>
            </a:r>
            <a:endParaRPr lang="fr-FR" sz="2400" b="1" dirty="0">
              <a:solidFill>
                <a:schemeClr val="bg1"/>
              </a:solidFill>
            </a:endParaRPr>
          </a:p>
        </p:txBody>
      </p:sp>
      <p:pic>
        <p:nvPicPr>
          <p:cNvPr id="3" name="Trou dans la couche d'ozone de 1979 à 201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19672" y="1628800"/>
            <a:ext cx="5736637" cy="43024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47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7584" y="260648"/>
            <a:ext cx="7560840" cy="11418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Bilan</a:t>
            </a:r>
          </a:p>
          <a:p>
            <a:pPr algn="ctr"/>
            <a:endParaRPr lang="fr-FR" sz="3200" b="1" dirty="0"/>
          </a:p>
          <a:p>
            <a:pPr algn="ctr"/>
            <a:r>
              <a:rPr lang="fr-FR" sz="3200" b="1" dirty="0" smtClean="0"/>
              <a:t>Il existe deux couches d’ozone : la pollution crée une couche de mauvais ozone qui est nocive tandis que la deuxième nous protège des U.V. </a:t>
            </a:r>
          </a:p>
          <a:p>
            <a:pPr algn="ctr"/>
            <a:endParaRPr lang="fr-FR" sz="3200" b="1" dirty="0"/>
          </a:p>
          <a:p>
            <a:pPr algn="ctr"/>
            <a:r>
              <a:rPr lang="fr-FR" sz="3200" b="1" dirty="0"/>
              <a:t>L’organisme de tous les êtres vivants doit s’adapter à ces changements  </a:t>
            </a:r>
            <a:r>
              <a:rPr lang="fr-FR" sz="3200" b="1" dirty="0" smtClean="0"/>
              <a:t>dus </a:t>
            </a:r>
            <a:r>
              <a:rPr lang="fr-FR" sz="3200" b="1" dirty="0"/>
              <a:t>à la </a:t>
            </a:r>
            <a:r>
              <a:rPr lang="fr-FR" sz="3200" b="1" dirty="0" smtClean="0"/>
              <a:t>pollution </a:t>
            </a:r>
            <a:r>
              <a:rPr lang="fr-FR" sz="3200" b="1" dirty="0"/>
              <a:t>pour survivre.</a:t>
            </a:r>
          </a:p>
          <a:p>
            <a:pPr algn="ctr"/>
            <a:endParaRPr lang="fr-FR" sz="3200" b="1" dirty="0"/>
          </a:p>
          <a:p>
            <a:pPr algn="ctr"/>
            <a:endParaRPr lang="fr-FR" sz="3200" b="1" dirty="0"/>
          </a:p>
          <a:p>
            <a:pPr algn="ctr"/>
            <a:endParaRPr lang="fr-FR" sz="3200" b="1" dirty="0" smtClean="0"/>
          </a:p>
          <a:p>
            <a:pPr algn="ctr"/>
            <a:r>
              <a:rPr lang="fr-FR" sz="3200" b="1" dirty="0" smtClean="0"/>
              <a:t> </a:t>
            </a:r>
          </a:p>
          <a:p>
            <a:pPr algn="ctr"/>
            <a:endParaRPr lang="fr-FR" sz="3200" b="1" dirty="0"/>
          </a:p>
          <a:p>
            <a:pPr algn="ctr"/>
            <a:endParaRPr lang="fr-FR" sz="3200" b="1" dirty="0" smtClean="0"/>
          </a:p>
          <a:p>
            <a:pPr algn="ctr"/>
            <a:endParaRPr lang="fr-FR" sz="3200" b="1" dirty="0"/>
          </a:p>
          <a:p>
            <a:pPr algn="ctr"/>
            <a:endParaRPr lang="fr-FR" sz="3200" b="1" dirty="0" smtClean="0"/>
          </a:p>
          <a:p>
            <a:pPr algn="ctr"/>
            <a:endParaRPr lang="fr-FR" sz="3200" b="1" dirty="0"/>
          </a:p>
          <a:p>
            <a:pPr algn="ctr"/>
            <a:endParaRPr lang="fr-FR" sz="3200" b="1" dirty="0" smtClean="0"/>
          </a:p>
          <a:p>
            <a:pPr algn="ctr"/>
            <a:endParaRPr lang="fr-FR" sz="3200" b="1" dirty="0"/>
          </a:p>
          <a:p>
            <a:pPr algn="ctr"/>
            <a:endParaRPr lang="fr-FR" sz="3200" b="1" dirty="0" smtClean="0"/>
          </a:p>
          <a:p>
            <a:pPr algn="ctr"/>
            <a:endParaRPr lang="fr-FR" sz="32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827584" y="5949280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Clémence et Chloé 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xmlns="" val="8226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1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407</Words>
  <Application>Microsoft Office PowerPoint</Application>
  <PresentationFormat>Affichage à l'écran (4:3)</PresentationFormat>
  <Paragraphs>45</Paragraphs>
  <Slides>9</Slides>
  <Notes>0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Santé et changement climatique </vt:lpstr>
      <vt:lpstr>En France</vt:lpstr>
      <vt:lpstr>Dans le monde 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Santé et changement climatique</dc:title>
  <dc:creator>Carole</dc:creator>
  <cp:lastModifiedBy>Carole</cp:lastModifiedBy>
  <cp:revision>21</cp:revision>
  <dcterms:created xsi:type="dcterms:W3CDTF">2016-01-18T09:49:58Z</dcterms:created>
  <dcterms:modified xsi:type="dcterms:W3CDTF">2016-03-07T10:57:32Z</dcterms:modified>
</cp:coreProperties>
</file>